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wmf" ContentType="image/x-wmf"/>
  <Override PartName="/ppt/media/image13.wmf" ContentType="image/x-wmf"/>
  <Override PartName="/ppt/media/image8.wmf" ContentType="image/x-wmf"/>
  <Override PartName="/ppt/media/image12.wmf" ContentType="image/x-wmf"/>
  <Override PartName="/ppt/media/image7.wmf" ContentType="image/x-wmf"/>
  <Override PartName="/ppt/media/image18.png" ContentType="image/png"/>
  <Override PartName="/ppt/media/image16.png" ContentType="image/png"/>
  <Override PartName="/ppt/media/image15.wmf" ContentType="image/x-wmf"/>
  <Override PartName="/ppt/media/image14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media/image6.wmf" ContentType="image/x-wmf"/>
  <Override PartName="/ppt/media/image11.wmf" ContentType="image/x-wmf"/>
  <Override PartName="/ppt/media/image17.jpeg" ContentType="image/jpeg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9BCC477-9B00-49C6-9839-31BAF2B612F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3520" cy="448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D157F-E5C1-4EA9-B074-D964DD6C9FE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3720" cy="3420720"/>
          </a:xfrm>
          <a:prstGeom prst="rect">
            <a:avLst/>
          </a:prstGeom>
          <a:ln w="0">
            <a:noFill/>
          </a:ln>
        </p:spPr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8120" cy="4106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440" cy="42264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12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6800" cy="6844320"/>
          </a:xfrm>
          <a:prstGeom prst="rect">
            <a:avLst/>
          </a:prstGeom>
          <a:ln w="0">
            <a:noFill/>
          </a:ln>
        </p:spPr>
      </p:pic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4120" cy="1461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0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0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3600" cy="43797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400" cy="11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400" cy="39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760" cy="39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400" cy="11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400" cy="39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April 25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you’re interested in serving as a TF, please fill out the form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23</a:t>
            </a:r>
            <a:r>
              <a:rPr b="0" lang="en-US" sz="4400" spc="-1" strike="noStrike" baseline="33000">
                <a:latin typeface="Arial"/>
              </a:rPr>
              <a:t>rd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Feedback: What was most helpful for learning aircraft dynamics? What was least helpful?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P4 due 4/29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16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W7 due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P4: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put everything that needs to be graded in the report pdf! (This will make the TAs’ lives easier)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only turn in the documents requested in the assignment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457920" y="173808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 distribution</a:t>
            </a: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due dates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0" name="" descr=""/>
          <p:cNvPicPr/>
          <p:nvPr/>
        </p:nvPicPr>
        <p:blipFill>
          <a:blip r:embed="rId1"/>
          <a:stretch/>
        </p:blipFill>
        <p:spPr>
          <a:xfrm>
            <a:off x="0" y="2057400"/>
            <a:ext cx="9142200" cy="27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Quiz, due tonight!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P3,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scores released later this week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the instructions</a:t>
            </a:r>
            <a:r>
              <a:rPr b="0" lang="en-US" sz="3200" spc="-1" strike="noStrike">
                <a:latin typeface="Arial"/>
              </a:rPr>
              <a:t>,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44576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2024-04-24T14:52:11Z</dcterms:modified>
  <cp:revision>352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